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handoutMasterIdLst>
    <p:handoutMasterId r:id="rId34"/>
  </p:handoutMasterIdLst>
  <p:sldIdLst>
    <p:sldId id="256" r:id="rId4"/>
    <p:sldId id="265" r:id="rId5"/>
    <p:sldId id="266" r:id="rId6"/>
    <p:sldId id="267" r:id="rId7"/>
    <p:sldId id="288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8558D"/>
    <a:srgbClr val="00398E"/>
    <a:srgbClr val="B40049"/>
    <a:srgbClr val="D07C00"/>
    <a:srgbClr val="8542C7"/>
    <a:srgbClr val="EC933D"/>
    <a:srgbClr val="1F1F1F"/>
    <a:srgbClr val="F4CAB2"/>
    <a:srgbClr val="044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821" y="62"/>
      </p:cViewPr>
      <p:guideLst>
        <p:guide orient="horz" pos="24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9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instagram.com/akkusadem19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9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instagram.com/akkusadem19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 custLinFactNeighborY="9176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50278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50278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03649E8-D29B-4FE9-A8E0-C97C9036E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521BB6B-3035-42ED-8AE4-CF44410A58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89C4B-F82F-4313-B848-2DB9D51B77E8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14CE08-9A85-4BF6-9CFB-A32A9BEDD5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57297D3-2ABB-44A1-BE44-64C40EAC59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2A1D0-01CB-4E1F-A462-5BB32A8FFDF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128092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891D4-1980-4DCD-9BCC-363C829158A4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B2B75-A301-4202-A9E2-62EE767E1F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075912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/>
              <a:t>Adem AKKUŞ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DB2B75-A301-4202-A9E2-62EE767E1F62}" type="slidenum">
              <a:rPr lang="tr-TR" smtClean="0"/>
              <a:t>1</a:t>
            </a:fld>
            <a:endParaRPr lang="tr-TR"/>
          </a:p>
        </p:txBody>
      </p:sp>
      <p:sp>
        <p:nvSpPr>
          <p:cNvPr id="6" name="Veri Yer Tutucusu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D8AE121-0F68-4053-985C-0884738C1476}" type="datetime1">
              <a:rPr lang="tr-TR" smtClean="0"/>
              <a:t>27.01.2020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548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51" r:id="rId5"/>
    <p:sldLayoutId id="2147483738" r:id="rId6"/>
    <p:sldLayoutId id="2147483741" r:id="rId7"/>
    <p:sldLayoutId id="2147483742" r:id="rId8"/>
    <p:sldLayoutId id="2147483743" r:id="rId9"/>
    <p:sldLayoutId id="2147483754" r:id="rId10"/>
    <p:sldLayoutId id="2147483744" r:id="rId11"/>
    <p:sldLayoutId id="2147483745" r:id="rId12"/>
    <p:sldLayoutId id="2147483746" r:id="rId13"/>
    <p:sldLayoutId id="2147483747" r:id="rId14"/>
    <p:sldLayoutId id="2147483750" r:id="rId15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B1D6724B-8C6A-4EF1-B814-F2FB2356D50F}"/>
              </a:ext>
            </a:extLst>
          </p:cNvPr>
          <p:cNvSpPr/>
          <p:nvPr/>
        </p:nvSpPr>
        <p:spPr>
          <a:xfrm>
            <a:off x="183016" y="1637342"/>
            <a:ext cx="6089512" cy="3683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631087" y="3241732"/>
            <a:ext cx="5012865" cy="369332"/>
          </a:xfrm>
          <a:prstGeom prst="rect">
            <a:avLst/>
          </a:prstGeom>
          <a:solidFill>
            <a:srgbClr val="7030A0">
              <a:alpha val="29020"/>
            </a:srgb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Adem AKKUŞ – Bilişim Teknolojileri Öğretmeni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0BB5EDD-0F2F-419A-BA74-89D784C07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r="937" b="10154"/>
          <a:stretch/>
        </p:blipFill>
        <p:spPr>
          <a:xfrm>
            <a:off x="541575" y="4676511"/>
            <a:ext cx="6089512" cy="172193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31ED47E-1BA5-41F4-88A1-46AEF8C39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1" y="236036"/>
            <a:ext cx="5350847" cy="4008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1" name="TextBox 12">
            <a:extLst>
              <a:ext uri="{FF2B5EF4-FFF2-40B4-BE49-F238E27FC236}">
                <a16:creationId xmlns:a16="http://schemas.microsoft.com/office/drawing/2014/main" id="{25C7FD17-D8E7-44B0-8A0D-129432362B66}"/>
              </a:ext>
            </a:extLst>
          </p:cNvPr>
          <p:cNvSpPr txBox="1"/>
          <p:nvPr/>
        </p:nvSpPr>
        <p:spPr>
          <a:xfrm>
            <a:off x="5924377" y="10078"/>
            <a:ext cx="6264212" cy="3416320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r-TR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WOLVOX KONTROL PANELİ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FA960C39-0055-46DC-8688-880D5B4680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903805"/>
              </p:ext>
            </p:extLst>
          </p:nvPr>
        </p:nvGraphicFramePr>
        <p:xfrm>
          <a:off x="7389093" y="3974209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77" y="2071675"/>
            <a:ext cx="6322482" cy="3337757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Muhasebeci Kayıt 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394892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49" y="1520956"/>
            <a:ext cx="4280324" cy="46830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Özel Ayarlar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8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93" y="1674820"/>
            <a:ext cx="6171468" cy="374672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Özel Ayarlar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53288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9" y="1674820"/>
            <a:ext cx="3424536" cy="374672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Yetkili Şifresi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2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59" y="2287953"/>
            <a:ext cx="3424536" cy="2520458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Yetkili Şifresi Değiştirme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3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94" y="1349753"/>
            <a:ext cx="4310424" cy="4715959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Mail / SMS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2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65" y="1839191"/>
            <a:ext cx="6496901" cy="3573295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Mail / SMS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25087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42" y="1461054"/>
            <a:ext cx="6824885" cy="4918027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Mail / SMS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243060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6" y="1461054"/>
            <a:ext cx="4495117" cy="4918027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Zamanlanmış Görevler 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260153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51" y="1714500"/>
            <a:ext cx="8538714" cy="471223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Zamanlanmış Görevler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2" y="1198880"/>
            <a:ext cx="8874595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6" y="1461054"/>
            <a:ext cx="4495117" cy="49180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Devir İşlemleri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6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06" y="1686718"/>
            <a:ext cx="6241893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Devir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254535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1686718"/>
            <a:ext cx="4095238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23529" y="9663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1686718"/>
            <a:ext cx="4095238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169236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1686718"/>
            <a:ext cx="4095238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161312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1686718"/>
            <a:ext cx="4095238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68948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631" y="1686718"/>
            <a:ext cx="3095242" cy="448052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384026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631" y="1686718"/>
            <a:ext cx="3095242" cy="4480525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1109719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631" y="1686718"/>
            <a:ext cx="3095241" cy="4480525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Kayıt İşlemleri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426103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97419" y="1764147"/>
            <a:ext cx="11573197" cy="1980532"/>
          </a:xfrm>
        </p:spPr>
        <p:txBody>
          <a:bodyPr/>
          <a:lstStyle/>
          <a:p>
            <a:r>
              <a:rPr lang="tr-TR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TEŞEKKÜRLER</a:t>
            </a:r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555FF228-87BA-4EB1-A3E9-CEE8BB2C8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506726"/>
              </p:ext>
            </p:extLst>
          </p:nvPr>
        </p:nvGraphicFramePr>
        <p:xfrm>
          <a:off x="4071626" y="3669409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41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82" y="1465118"/>
            <a:ext cx="4939392" cy="5171238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</a:t>
            </a:r>
          </a:p>
        </p:txBody>
      </p:sp>
    </p:spTree>
    <p:extLst>
      <p:ext uri="{BB962C8B-B14F-4D97-AF65-F5344CB8AC3E}">
        <p14:creationId xmlns:p14="http://schemas.microsoft.com/office/powerpoint/2010/main" val="307395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3872" y="1623035"/>
            <a:ext cx="5224326" cy="476194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 – Özel Bilgiler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47613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72" y="1623035"/>
            <a:ext cx="5224327" cy="476194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 – Özel Bilgiler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74055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1648140"/>
            <a:ext cx="5390582" cy="491348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 – Nüfus Bilgileri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101122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19" y="1520956"/>
            <a:ext cx="5494491" cy="5008198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 – Çalışma Yılları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161328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82" y="1724891"/>
            <a:ext cx="4939391" cy="4098630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Şirket Kayıt – Çalışma Yılları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</p:spTree>
    <p:extLst>
      <p:ext uri="{BB962C8B-B14F-4D97-AF65-F5344CB8AC3E}">
        <p14:creationId xmlns:p14="http://schemas.microsoft.com/office/powerpoint/2010/main" val="349987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59" y="1428362"/>
            <a:ext cx="4596550" cy="5029004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Muhasebeci Kayıt</a:t>
            </a:r>
            <a:endParaRPr lang="tr-TR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32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275</Words>
  <Application>Microsoft Office PowerPoint</Application>
  <PresentationFormat>Geniş ekran</PresentationFormat>
  <Paragraphs>67</Paragraphs>
  <Slides>29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Adem AKKUŞ</dc:creator>
  <cp:lastModifiedBy>mypc</cp:lastModifiedBy>
  <cp:revision>139</cp:revision>
  <dcterms:created xsi:type="dcterms:W3CDTF">2018-04-24T17:14:44Z</dcterms:created>
  <dcterms:modified xsi:type="dcterms:W3CDTF">2020-01-27T06:43:23Z</dcterms:modified>
</cp:coreProperties>
</file>